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96" y="-52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0E3C6-20C8-4614-95D2-A60FF845E1B8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80857-E5BF-474C-BEA8-CF2231A98F1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Gifs!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Aesculap</a:t>
            </a:r>
            <a:r>
              <a:rPr lang="en-US" dirty="0" smtClean="0"/>
              <a:t> 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Incision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Brian\Documents\from desktop\SCHOOL\TE 211\gifs\Step 1 slice and dice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229600" cy="48908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</a:t>
            </a:r>
            <a:r>
              <a:rPr lang="en-US" dirty="0" err="1" smtClean="0"/>
              <a:t>Discectamy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Brian\Documents\from desktop\SCHOOL\TE 211\gifs\Step 2 discectamy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229600" cy="48908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Profit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Brian\Documents\from desktop\SCHOOL\TE 211\gifs\Step 3 Profit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206029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Insertion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Brian\Documents\from desktop\SCHOOL\TE 211\gifs\Step 4 Insertio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206029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</Words>
  <Application>Microsoft Office PowerPoint</Application>
  <PresentationFormat>On-screen Show (4:3)</PresentationFormat>
  <Paragraphs>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Gifs!</vt:lpstr>
      <vt:lpstr>Step 1: Incision </vt:lpstr>
      <vt:lpstr>Step 2: Discectamy</vt:lpstr>
      <vt:lpstr>Step 3: Profit</vt:lpstr>
      <vt:lpstr>Step 4: Insertion</vt:lpstr>
    </vt:vector>
  </TitlesOfParts>
  <Company>Raritan Valley Community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Gifs!</dc:title>
  <dc:creator>Brian</dc:creator>
  <cp:lastModifiedBy>Brian</cp:lastModifiedBy>
  <cp:revision>1</cp:revision>
  <dcterms:created xsi:type="dcterms:W3CDTF">2016-04-30T17:24:51Z</dcterms:created>
  <dcterms:modified xsi:type="dcterms:W3CDTF">2016-04-30T17:28:03Z</dcterms:modified>
</cp:coreProperties>
</file>